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09E1F-0150-48DC-BE7C-D578BE3F1191}" type="datetimeFigureOut">
              <a:rPr lang="ru-RU" smtClean="0"/>
              <a:t>18.03.2020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D3B67-12D1-410C-98FC-0B79711DE9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0696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09E1F-0150-48DC-BE7C-D578BE3F1191}" type="datetimeFigureOut">
              <a:rPr lang="ru-RU" smtClean="0"/>
              <a:t>18.03.2020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D3B67-12D1-410C-98FC-0B79711DE9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0264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09E1F-0150-48DC-BE7C-D578BE3F1191}" type="datetimeFigureOut">
              <a:rPr lang="ru-RU" smtClean="0"/>
              <a:t>18.03.2020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D3B67-12D1-410C-98FC-0B79711DE9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7190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09E1F-0150-48DC-BE7C-D578BE3F1191}" type="datetimeFigureOut">
              <a:rPr lang="ru-RU" smtClean="0"/>
              <a:t>18.03.2020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D3B67-12D1-410C-98FC-0B79711DE9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878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09E1F-0150-48DC-BE7C-D578BE3F1191}" type="datetimeFigureOut">
              <a:rPr lang="ru-RU" smtClean="0"/>
              <a:t>18.03.2020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D3B67-12D1-410C-98FC-0B79711DE9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9565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09E1F-0150-48DC-BE7C-D578BE3F1191}" type="datetimeFigureOut">
              <a:rPr lang="ru-RU" smtClean="0"/>
              <a:t>18.03.2020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D3B67-12D1-410C-98FC-0B79711DE9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056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09E1F-0150-48DC-BE7C-D578BE3F1191}" type="datetimeFigureOut">
              <a:rPr lang="ru-RU" smtClean="0"/>
              <a:t>18.03.2020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D3B67-12D1-410C-98FC-0B79711DE9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1876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09E1F-0150-48DC-BE7C-D578BE3F1191}" type="datetimeFigureOut">
              <a:rPr lang="ru-RU" smtClean="0"/>
              <a:t>18.03.2020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D3B67-12D1-410C-98FC-0B79711DE9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126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09E1F-0150-48DC-BE7C-D578BE3F1191}" type="datetimeFigureOut">
              <a:rPr lang="ru-RU" smtClean="0"/>
              <a:t>18.03.2020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D3B67-12D1-410C-98FC-0B79711DE9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7985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09E1F-0150-48DC-BE7C-D578BE3F1191}" type="datetimeFigureOut">
              <a:rPr lang="ru-RU" smtClean="0"/>
              <a:t>18.03.2020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D3B67-12D1-410C-98FC-0B79711DE9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9312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09E1F-0150-48DC-BE7C-D578BE3F1191}" type="datetimeFigureOut">
              <a:rPr lang="ru-RU" smtClean="0"/>
              <a:t>18.03.2020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D3B67-12D1-410C-98FC-0B79711DE9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550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709E1F-0150-48DC-BE7C-D578BE3F1191}" type="datetimeFigureOut">
              <a:rPr lang="ru-RU" smtClean="0"/>
              <a:t>18.03.2020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8D3B67-12D1-410C-98FC-0B79711DE9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5199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279524">
            <a:off x="1524000" y="1122363"/>
            <a:ext cx="9144000" cy="23876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" t="8013" r="2718" b="4985"/>
          <a:stretch/>
        </p:blipFill>
        <p:spPr>
          <a:xfrm>
            <a:off x="994099" y="-4147"/>
            <a:ext cx="10006410" cy="6862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8506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" t="4875" r="2214" b="4105"/>
          <a:stretch/>
        </p:blipFill>
        <p:spPr>
          <a:xfrm>
            <a:off x="1032164" y="0"/>
            <a:ext cx="9885219" cy="7047266"/>
          </a:xfrm>
        </p:spPr>
      </p:pic>
    </p:spTree>
    <p:extLst>
      <p:ext uri="{BB962C8B-B14F-4D97-AF65-F5344CB8AC3E}">
        <p14:creationId xmlns:p14="http://schemas.microsoft.com/office/powerpoint/2010/main" val="8388814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1" t="7307" r="1919" b="4343"/>
          <a:stretch/>
        </p:blipFill>
        <p:spPr>
          <a:xfrm>
            <a:off x="889986" y="-4479"/>
            <a:ext cx="9833432" cy="686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8426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" t="5960" r="3737" b="5421"/>
          <a:stretch/>
        </p:blipFill>
        <p:spPr>
          <a:xfrm>
            <a:off x="1205345" y="-8564"/>
            <a:ext cx="9725893" cy="686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128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" t="5960" r="2122" b="5960"/>
          <a:stretch/>
        </p:blipFill>
        <p:spPr>
          <a:xfrm>
            <a:off x="1385454" y="0"/>
            <a:ext cx="9822873" cy="686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4529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1" t="7306" r="3535" b="7037"/>
          <a:stretch/>
        </p:blipFill>
        <p:spPr>
          <a:xfrm>
            <a:off x="1213188" y="0"/>
            <a:ext cx="974784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2659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7" t="5690" r="2727" b="7307"/>
          <a:stretch/>
        </p:blipFill>
        <p:spPr>
          <a:xfrm>
            <a:off x="1170004" y="0"/>
            <a:ext cx="983050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1760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" t="6499" r="4343" b="6767"/>
          <a:stretch/>
        </p:blipFill>
        <p:spPr>
          <a:xfrm>
            <a:off x="1300352" y="0"/>
            <a:ext cx="9797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5886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" t="8115" r="5353" b="7576"/>
          <a:stretch/>
        </p:blipFill>
        <p:spPr>
          <a:xfrm>
            <a:off x="1108364" y="-41377"/>
            <a:ext cx="9809017" cy="6899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1713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0</Words>
  <Application>Microsoft Office PowerPoint</Application>
  <PresentationFormat>Широкоэкранный</PresentationFormat>
  <Paragraphs>0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гюльшан караева</dc:creator>
  <cp:lastModifiedBy>гюльшан караева</cp:lastModifiedBy>
  <cp:revision>3</cp:revision>
  <dcterms:created xsi:type="dcterms:W3CDTF">2020-03-18T10:06:31Z</dcterms:created>
  <dcterms:modified xsi:type="dcterms:W3CDTF">2020-03-18T10:24:29Z</dcterms:modified>
</cp:coreProperties>
</file>